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7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9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3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443C-228A-4AE1-BFC6-F922B7FEA8B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C7FA-F540-49BD-8F71-523B34A43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7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RELATIVE DATING PICTURES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8" y="685800"/>
            <a:ext cx="8084162" cy="538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ROCK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5" y="1371600"/>
            <a:ext cx="8034337" cy="58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579758" cy="57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TILTING ROCK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42" y="1190624"/>
            <a:ext cx="9299642" cy="599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790" y="51434"/>
            <a:ext cx="9517790" cy="691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19200"/>
            <a:ext cx="8686800" cy="585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4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0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RELATIVE DATING PICTURES</vt:lpstr>
      <vt:lpstr>PowerPoint Presentation</vt:lpstr>
      <vt:lpstr>FOLDING ROCK LAYERS</vt:lpstr>
      <vt:lpstr>PowerPoint Presentation</vt:lpstr>
      <vt:lpstr>TILTING ROCK LAYERS</vt:lpstr>
      <vt:lpstr>PowerPoint Presentation</vt:lpstr>
      <vt:lpstr>FAULT</vt:lpstr>
      <vt:lpstr>INTRUSION LAYERS</vt:lpstr>
    </vt:vector>
  </TitlesOfParts>
  <Company>Clovis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DATING PICTURES</dc:title>
  <dc:creator>Windows User</dc:creator>
  <cp:lastModifiedBy>Windows User</cp:lastModifiedBy>
  <cp:revision>9</cp:revision>
  <dcterms:created xsi:type="dcterms:W3CDTF">2013-04-22T14:28:03Z</dcterms:created>
  <dcterms:modified xsi:type="dcterms:W3CDTF">2013-04-22T20:34:56Z</dcterms:modified>
</cp:coreProperties>
</file>