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7" r:id="rId7"/>
    <p:sldId id="262" r:id="rId8"/>
    <p:sldId id="261" r:id="rId9"/>
    <p:sldId id="268" r:id="rId10"/>
    <p:sldId id="269" r:id="rId11"/>
    <p:sldId id="263" r:id="rId12"/>
    <p:sldId id="257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9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44406-5462-43EA-BB05-33235D80AC5D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1CF1-A922-4D88-9D9C-B71DE939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040" y="8382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</a:t>
            </a:r>
            <a:r>
              <a:rPr lang="en-US" sz="6600" dirty="0" smtClean="0"/>
              <a:t>Lever Flash  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    Cards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419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Very few examples of these in the body. </a:t>
            </a:r>
          </a:p>
          <a:p>
            <a:endParaRPr lang="en-US" sz="4000" dirty="0" smtClean="0"/>
          </a:p>
          <a:p>
            <a:r>
              <a:rPr lang="en-US" sz="4000" dirty="0" smtClean="0"/>
              <a:t>Examples: Your foot when you stand on your toes, wheelbarrows, bottle openers, and your whole body during a pushup.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47258"/>
            <a:ext cx="4800599" cy="517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5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991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4400" dirty="0" smtClean="0"/>
              <a:t>              </a:t>
            </a:r>
            <a:r>
              <a:rPr lang="en-US" sz="5400" dirty="0" smtClean="0"/>
              <a:t>Third Class Lever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800" dirty="0" smtClean="0"/>
              <a:t>The </a:t>
            </a:r>
            <a:r>
              <a:rPr lang="en-US" sz="4800" dirty="0"/>
              <a:t>force is somewhere between the fulcrum and the load.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800" dirty="0" smtClean="0"/>
              <a:t>Increases </a:t>
            </a:r>
            <a:r>
              <a:rPr lang="en-US" sz="4800" dirty="0"/>
              <a:t>movement speed.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800" dirty="0" smtClean="0"/>
              <a:t>Force </a:t>
            </a:r>
            <a:r>
              <a:rPr lang="en-US" sz="4800" dirty="0"/>
              <a:t>is NOT increased.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26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0875"/>
            <a:ext cx="5715000" cy="648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2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Third Class Lever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 </a:t>
            </a:r>
            <a:r>
              <a:rPr lang="en-US" sz="5400" dirty="0"/>
              <a:t>Examples: Your arm when you lift a book, tweezers, a baseball bat hitting a ball, a fishing pole</a:t>
            </a:r>
            <a:r>
              <a:rPr lang="en-US" sz="5400"/>
              <a:t>, </a:t>
            </a:r>
            <a:r>
              <a:rPr lang="en-US" sz="5400" smtClean="0"/>
              <a:t>and your </a:t>
            </a:r>
            <a:r>
              <a:rPr lang="en-US" sz="5400" dirty="0"/>
              <a:t>upper body during a </a:t>
            </a:r>
            <a:r>
              <a:rPr lang="en-US" sz="5400" dirty="0" smtClean="0"/>
              <a:t>sit up.</a:t>
            </a:r>
            <a:r>
              <a:rPr lang="en-US" sz="5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Add the label/info to the front of the flashcard for each level of organization.</a:t>
            </a:r>
          </a:p>
          <a:p>
            <a:pPr>
              <a:defRPr/>
            </a:pPr>
            <a:r>
              <a:rPr lang="en-US" b="1" dirty="0"/>
              <a:t>The second slide has the notes you will write on the back of the flashcard.</a:t>
            </a:r>
          </a:p>
          <a:p>
            <a:pPr>
              <a:defRPr/>
            </a:pPr>
            <a:r>
              <a:rPr lang="en-US" b="1" dirty="0"/>
              <a:t>Make sure you use bullets and that you write the notes exactly as they are given.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38" y="1268852"/>
            <a:ext cx="4967262" cy="494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4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Class Lever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The </a:t>
            </a:r>
            <a:r>
              <a:rPr lang="en-US" sz="4800" dirty="0"/>
              <a:t>fulcrum is somewhere between the force and the load. </a:t>
            </a:r>
          </a:p>
          <a:p>
            <a:r>
              <a:rPr lang="en-US" sz="4800" dirty="0" smtClean="0"/>
              <a:t>Adds </a:t>
            </a:r>
            <a:r>
              <a:rPr lang="en-US" sz="4800" dirty="0"/>
              <a:t>more force (advantage) depending on where the fulcrum is placed.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09" y="1219200"/>
            <a:ext cx="4559782" cy="532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First Class Lever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Examples: Your skull on the top of the spine, see-saws, scissors, crowbars, </a:t>
            </a:r>
            <a:r>
              <a:rPr lang="en-US" sz="5400" dirty="0" smtClean="0"/>
              <a:t>and your </a:t>
            </a:r>
            <a:r>
              <a:rPr lang="en-US" sz="5400" dirty="0" smtClean="0"/>
              <a:t>arms during a </a:t>
            </a:r>
            <a:r>
              <a:rPr lang="en-US" sz="5400" dirty="0" smtClean="0"/>
              <a:t>pushup. </a:t>
            </a:r>
            <a:r>
              <a:rPr lang="en-US" sz="5400" dirty="0" smtClean="0"/>
              <a:t>	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4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19" y="1249009"/>
            <a:ext cx="5334681" cy="4923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Class Lever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dirty="0"/>
              <a:t>load is somewhere between the fulcrum and the force. </a:t>
            </a:r>
          </a:p>
          <a:p>
            <a:r>
              <a:rPr lang="en-US" sz="4800" dirty="0" smtClean="0"/>
              <a:t> </a:t>
            </a:r>
            <a:r>
              <a:rPr lang="en-US" sz="4800" dirty="0"/>
              <a:t>Adds more force (advantage). </a:t>
            </a:r>
          </a:p>
        </p:txBody>
      </p:sp>
    </p:spTree>
    <p:extLst>
      <p:ext uri="{BB962C8B-B14F-4D97-AF65-F5344CB8AC3E}">
        <p14:creationId xmlns:p14="http://schemas.microsoft.com/office/powerpoint/2010/main" val="34279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599"/>
            <a:ext cx="4114800" cy="475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4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235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Directions</vt:lpstr>
      <vt:lpstr>1st Class Lever</vt:lpstr>
      <vt:lpstr>1st Class Lever</vt:lpstr>
      <vt:lpstr>PowerPoint Presentation</vt:lpstr>
      <vt:lpstr>First Class Lever</vt:lpstr>
      <vt:lpstr>2nd Class Lever</vt:lpstr>
      <vt:lpstr>2nd Class Lever</vt:lpstr>
      <vt:lpstr>PowerPoint Presentation</vt:lpstr>
      <vt:lpstr>Second Class Lever</vt:lpstr>
      <vt:lpstr>3rd Class Lever</vt:lpstr>
      <vt:lpstr>PowerPoint Presentation</vt:lpstr>
      <vt:lpstr>PowerPoint Presentation</vt:lpstr>
      <vt:lpstr>Third Class Lever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2012-11-06T20:27:07Z</dcterms:created>
  <dcterms:modified xsi:type="dcterms:W3CDTF">2012-11-08T21:28:37Z</dcterms:modified>
</cp:coreProperties>
</file>