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9" r:id="rId4"/>
    <p:sldId id="263" r:id="rId5"/>
    <p:sldId id="258" r:id="rId6"/>
    <p:sldId id="260" r:id="rId7"/>
    <p:sldId id="261" r:id="rId8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A16CF14D-6A48-4B5E-B853-37644360FA40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39B55965-F544-4E3E-85CF-2E990F446E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9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4121A02-F7AD-465B-841B-13DC3833E50F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5B6EE141-16DA-4D8B-9E48-7C65EC9971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4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6EE141-16DA-4D8B-9E48-7C65EC99710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FE821-BB24-4173-8F98-24A9735E4B1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E3B83-185E-4580-9882-C58357043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Theory of Evolution:</a:t>
            </a:r>
            <a:br>
              <a:rPr lang="en-US" dirty="0" smtClean="0"/>
            </a:br>
            <a:r>
              <a:rPr lang="en-US" dirty="0" smtClean="0"/>
              <a:t>Darwin vs. Lamarck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ar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3705578"/>
            <a:ext cx="1752600" cy="2466622"/>
          </a:xfrm>
          <a:prstGeom prst="rect">
            <a:avLst/>
          </a:prstGeom>
        </p:spPr>
      </p:pic>
      <p:pic>
        <p:nvPicPr>
          <p:cNvPr id="5" name="Picture 4" descr="lamar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3810000"/>
            <a:ext cx="23622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Texas Horned Lizard</a:t>
            </a:r>
            <a:endParaRPr lang="en-US" dirty="0"/>
          </a:p>
        </p:txBody>
      </p:sp>
      <p:pic>
        <p:nvPicPr>
          <p:cNvPr id="4" name="Content Placeholder 3" descr="tex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295400"/>
            <a:ext cx="3581400" cy="2686050"/>
          </a:xfrm>
        </p:spPr>
      </p:pic>
      <p:pic>
        <p:nvPicPr>
          <p:cNvPr id="5" name="Picture 4" descr="tex liz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191000"/>
            <a:ext cx="3124200" cy="216379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419600" y="990600"/>
            <a:ext cx="4191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 smtClean="0"/>
              <a:t>Defense Behavior Adaptations</a:t>
            </a:r>
          </a:p>
          <a:p>
            <a:endParaRPr lang="en-US" sz="2400" dirty="0"/>
          </a:p>
          <a:p>
            <a:pPr>
              <a:buFontTx/>
              <a:buChar char="-"/>
            </a:pPr>
            <a:r>
              <a:rPr lang="en-US" sz="2400" dirty="0" smtClean="0"/>
              <a:t>Its horns are extensions of its cranium and contain true bone.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When threatened it will puff up its body to cause its spiny scales to protrude, which makes it hard to swallow.</a:t>
            </a: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buFontTx/>
              <a:buChar char="-"/>
            </a:pPr>
            <a:r>
              <a:rPr lang="en-US" sz="2400" dirty="0" smtClean="0"/>
              <a:t>Has the ability to squirt an aimed stream of blood from the corners of it’s eyes and sometimes mouth for a distance up to 5 feet.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will be able to </a:t>
            </a:r>
            <a:r>
              <a:rPr lang="en-US" b="1" u="sng" dirty="0" smtClean="0"/>
              <a:t>identify</a:t>
            </a:r>
            <a:r>
              <a:rPr lang="en-US" dirty="0" smtClean="0"/>
              <a:t> three scenarios of Darwin and Lamarck’s theory of </a:t>
            </a:r>
            <a:r>
              <a:rPr lang="en-US" b="1" u="sng" dirty="0" smtClean="0"/>
              <a:t>evolution</a:t>
            </a:r>
            <a:r>
              <a:rPr lang="en-US" dirty="0" smtClean="0"/>
              <a:t> on a worksheet provided in class. </a:t>
            </a:r>
            <a:endParaRPr lang="en-US" dirty="0"/>
          </a:p>
        </p:txBody>
      </p:sp>
      <p:pic>
        <p:nvPicPr>
          <p:cNvPr id="4" name="Picture 3" descr="venn diagr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886200"/>
            <a:ext cx="4114800" cy="279867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33528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Venn Diagram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90800" y="5105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5029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Different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91000" y="4800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harl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4648200"/>
            <a:ext cx="1440180" cy="2026920"/>
          </a:xfrm>
          <a:prstGeom prst="rect">
            <a:avLst/>
          </a:prstGeom>
        </p:spPr>
      </p:pic>
      <p:pic>
        <p:nvPicPr>
          <p:cNvPr id="9" name="Picture 8" descr="lamarck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1400" y="5181600"/>
            <a:ext cx="1447800" cy="14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Who is Darwin and Lamarck?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Charles Darwin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3429000" cy="45720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Feb. 1809-April 1882</a:t>
            </a:r>
          </a:p>
          <a:p>
            <a:r>
              <a:rPr lang="en-US" sz="2800" dirty="0" smtClean="0"/>
              <a:t>English Naturalist.</a:t>
            </a:r>
          </a:p>
          <a:p>
            <a:r>
              <a:rPr lang="en-US" sz="2800" dirty="0" smtClean="0"/>
              <a:t>Published his theory of evolution in his book </a:t>
            </a:r>
            <a:r>
              <a:rPr lang="en-US" sz="2800" i="1" dirty="0" smtClean="0"/>
              <a:t>On the Origin of Species.</a:t>
            </a:r>
          </a:p>
          <a:p>
            <a:r>
              <a:rPr lang="en-US" sz="2800" dirty="0" smtClean="0"/>
              <a:t>Remembered for his theory of evolution called natural selection.  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219200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Jean-</a:t>
            </a:r>
            <a:r>
              <a:rPr lang="en-US" sz="2800" dirty="0" err="1" smtClean="0"/>
              <a:t>Baptiste</a:t>
            </a:r>
            <a:r>
              <a:rPr lang="en-US" sz="2800" dirty="0" smtClean="0"/>
              <a:t> Lamarck</a:t>
            </a:r>
            <a:endParaRPr lang="en-US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1905000"/>
            <a:ext cx="4041775" cy="395128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Aug. 1744-Dec. 1829</a:t>
            </a:r>
          </a:p>
          <a:p>
            <a:r>
              <a:rPr lang="en-US" sz="2800" dirty="0" smtClean="0"/>
              <a:t>French Naturalist.</a:t>
            </a:r>
          </a:p>
          <a:p>
            <a:r>
              <a:rPr lang="en-US" sz="2800" dirty="0" smtClean="0"/>
              <a:t>Provided the first truly cohesive theory of evolution.</a:t>
            </a:r>
          </a:p>
          <a:p>
            <a:r>
              <a:rPr lang="en-US" sz="2800" dirty="0" smtClean="0"/>
              <a:t>Remembered for his use/disuse theory of evolution.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Darwin’s Theory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that have </a:t>
            </a:r>
            <a:r>
              <a:rPr lang="en-US" b="1" u="sng" dirty="0" smtClean="0"/>
              <a:t>variation</a:t>
            </a:r>
            <a:r>
              <a:rPr lang="en-US" dirty="0" smtClean="0"/>
              <a:t> will adapt to their </a:t>
            </a:r>
            <a:r>
              <a:rPr lang="en-US" b="1" u="sng" dirty="0" smtClean="0"/>
              <a:t>environment </a:t>
            </a:r>
            <a:r>
              <a:rPr lang="en-US" dirty="0" smtClean="0"/>
              <a:t>and have more </a:t>
            </a:r>
            <a:r>
              <a:rPr lang="en-US" b="1" u="sng" dirty="0" smtClean="0"/>
              <a:t>offspring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Offspring are born with their parents’ </a:t>
            </a:r>
            <a:r>
              <a:rPr lang="en-US" b="1" u="sng" dirty="0" smtClean="0"/>
              <a:t>favorable traits </a:t>
            </a:r>
            <a:r>
              <a:rPr lang="en-US" dirty="0" smtClean="0"/>
              <a:t>and as they </a:t>
            </a:r>
            <a:r>
              <a:rPr lang="en-US" b="1" u="sng" dirty="0" smtClean="0"/>
              <a:t>reproduce</a:t>
            </a:r>
            <a:r>
              <a:rPr lang="en-US" dirty="0" smtClean="0"/>
              <a:t> those traits become more dominant.  </a:t>
            </a:r>
          </a:p>
          <a:p>
            <a:r>
              <a:rPr lang="en-US" b="1" u="sng" dirty="0" smtClean="0"/>
              <a:t>Inheritance</a:t>
            </a:r>
          </a:p>
          <a:p>
            <a:r>
              <a:rPr lang="en-US" b="1" u="sng" dirty="0" smtClean="0"/>
              <a:t>Variation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v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5400" y="4114800"/>
            <a:ext cx="3676485" cy="246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Lamarck’s Theory of 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r>
              <a:rPr lang="en-US" dirty="0" smtClean="0"/>
              <a:t>Changes in an organism are influenced by what the organism </a:t>
            </a:r>
            <a:r>
              <a:rPr lang="en-US" b="1" u="sng" dirty="0" smtClean="0"/>
              <a:t>wants</a:t>
            </a:r>
            <a:r>
              <a:rPr lang="en-US" dirty="0" smtClean="0"/>
              <a:t> or </a:t>
            </a:r>
            <a:r>
              <a:rPr lang="en-US" b="1" u="sng" dirty="0" smtClean="0"/>
              <a:t>needs</a:t>
            </a:r>
            <a:r>
              <a:rPr lang="en-US" dirty="0" smtClean="0"/>
              <a:t> and then over many generations the </a:t>
            </a:r>
            <a:r>
              <a:rPr lang="en-US" b="1" u="sng" dirty="0" smtClean="0"/>
              <a:t>offspring</a:t>
            </a:r>
            <a:r>
              <a:rPr lang="en-US" dirty="0" smtClean="0"/>
              <a:t> are born with these changes.</a:t>
            </a:r>
          </a:p>
          <a:p>
            <a:r>
              <a:rPr lang="en-US" dirty="0" smtClean="0"/>
              <a:t>Individual structures (body parts) of an organism </a:t>
            </a:r>
            <a:r>
              <a:rPr lang="en-US" b="1" u="sng" dirty="0" smtClean="0"/>
              <a:t>decreases </a:t>
            </a:r>
            <a:r>
              <a:rPr lang="en-US" dirty="0" smtClean="0"/>
              <a:t>in size by </a:t>
            </a:r>
            <a:r>
              <a:rPr lang="en-US" b="1" u="sng" dirty="0" smtClean="0"/>
              <a:t>disuse</a:t>
            </a:r>
            <a:r>
              <a:rPr lang="en-US" dirty="0" smtClean="0"/>
              <a:t> and </a:t>
            </a:r>
            <a:r>
              <a:rPr lang="en-US" b="1" u="sng" dirty="0" smtClean="0"/>
              <a:t>increases</a:t>
            </a:r>
            <a:r>
              <a:rPr lang="en-US" dirty="0" smtClean="0"/>
              <a:t> in size when </a:t>
            </a:r>
            <a:r>
              <a:rPr lang="en-US" b="1" u="sng" dirty="0" smtClean="0"/>
              <a:t>used</a:t>
            </a:r>
            <a:r>
              <a:rPr lang="en-US" dirty="0" smtClean="0"/>
              <a:t>.  </a:t>
            </a:r>
          </a:p>
          <a:p>
            <a:r>
              <a:rPr lang="en-US" b="1" u="sng" dirty="0" smtClean="0"/>
              <a:t>Wants and Needs</a:t>
            </a:r>
          </a:p>
          <a:p>
            <a:r>
              <a:rPr lang="en-US" b="1" u="sng" dirty="0" smtClean="0"/>
              <a:t>Use and Disuse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 and Lamarck agreed that…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Organisms </a:t>
            </a:r>
            <a:r>
              <a:rPr lang="en-US" b="1" u="sng" dirty="0" smtClean="0"/>
              <a:t>change</a:t>
            </a:r>
            <a:r>
              <a:rPr lang="en-US" dirty="0" smtClean="0"/>
              <a:t> to work better in their </a:t>
            </a:r>
            <a:r>
              <a:rPr lang="en-US" b="1" u="sng" dirty="0" smtClean="0"/>
              <a:t>environment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Organisms have evolved (</a:t>
            </a:r>
            <a:r>
              <a:rPr lang="en-US" b="1" u="sng" dirty="0" smtClean="0"/>
              <a:t>changed</a:t>
            </a:r>
            <a:r>
              <a:rPr lang="en-US" dirty="0" smtClean="0"/>
              <a:t>) over time and are still evolving.</a:t>
            </a:r>
            <a:endParaRPr lang="en-US" dirty="0"/>
          </a:p>
        </p:txBody>
      </p:sp>
      <p:pic>
        <p:nvPicPr>
          <p:cNvPr id="4" name="Picture 3" descr="ha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3733800"/>
            <a:ext cx="3136969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3743</TotalTime>
  <Words>291</Words>
  <Application>Microsoft Office PowerPoint</Application>
  <PresentationFormat>On-screen Show (4:3)</PresentationFormat>
  <Paragraphs>40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Theory of Evolution: Darwin vs. Lamarck</vt:lpstr>
      <vt:lpstr>Texas Horned Lizard</vt:lpstr>
      <vt:lpstr>Objective</vt:lpstr>
      <vt:lpstr>Who is Darwin and Lamarck?</vt:lpstr>
      <vt:lpstr>Darwin’s Theory of Evolution</vt:lpstr>
      <vt:lpstr>Lamarck’s Theory of Evolution</vt:lpstr>
      <vt:lpstr>Darwin and Lamarck agreed that…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Evolution: Darwin vs. Lamarck</dc:title>
  <dc:creator>Owner</dc:creator>
  <cp:lastModifiedBy>Windows User</cp:lastModifiedBy>
  <cp:revision>99</cp:revision>
  <cp:lastPrinted>2013-04-02T16:12:33Z</cp:lastPrinted>
  <dcterms:created xsi:type="dcterms:W3CDTF">2013-03-30T22:01:30Z</dcterms:created>
  <dcterms:modified xsi:type="dcterms:W3CDTF">2013-04-02T19:51:56Z</dcterms:modified>
</cp:coreProperties>
</file>